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2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3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6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4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1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7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5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0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2053B-F296-45C7-9F89-90B5F3BF0BBF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0EFB4-786A-4AA8-9EF6-AE1304071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1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8" y="581890"/>
            <a:ext cx="2981525" cy="502088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87" y="581888"/>
            <a:ext cx="3601173" cy="502088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33" y="581889"/>
            <a:ext cx="3229478" cy="50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68" y="556620"/>
            <a:ext cx="2908443" cy="4447642"/>
          </a:xfrm>
          <a:prstGeom prst="rect">
            <a:avLst/>
          </a:prstGeom>
        </p:spPr>
      </p:pic>
      <p:pic>
        <p:nvPicPr>
          <p:cNvPr id="2054" name="Picture 6" descr="https://i.pinimg.com/564x/35/64/fd/3564fd793f60372a4de67e34a0dd955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30" y="556620"/>
            <a:ext cx="2774075" cy="444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4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564x/71/5a/dd/715add560a3fb6742bf5d15cad046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34" y="440574"/>
            <a:ext cx="3116688" cy="559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went.pro/img/11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73" y="440574"/>
            <a:ext cx="2242614" cy="34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&quot;Gli arceri di Azincourt&quot;, Luca Tarlazz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0" y="1475289"/>
            <a:ext cx="2321759" cy="362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18320" y="85621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36" y="471410"/>
            <a:ext cx="2788376" cy="33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" y="968431"/>
            <a:ext cx="2790306" cy="4185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18" y="968431"/>
            <a:ext cx="2798617" cy="4197926"/>
          </a:xfrm>
          <a:prstGeom prst="rect">
            <a:avLst/>
          </a:prstGeom>
        </p:spPr>
      </p:pic>
      <p:pic>
        <p:nvPicPr>
          <p:cNvPr id="4102" name="Picture 6" descr="iOS 스타일의 검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443" y="0"/>
            <a:ext cx="1000557" cy="100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.pinimg.com/564x/4c/cb/36/4ccb3662abe00b1494b36d5dda4062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619" y="1145588"/>
            <a:ext cx="2560230" cy="40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3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1" y="640080"/>
            <a:ext cx="3232541" cy="4638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87" y="640080"/>
            <a:ext cx="2879000" cy="46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i.pinimg.com/564x/99/b7/0b/99b70b59b8c1efa2cf61baf9c6c44a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2" y="213042"/>
            <a:ext cx="6735500" cy="351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.pinimg.com/564x/2a/44/84/2a4484f6e1d8ef19a2f69ec38465dd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97" y="347644"/>
            <a:ext cx="5112503" cy="32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.pinimg.com/564x/4f/9b/8e/4f9b8e19bd2ba0f92aa5f0bc2e74fca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2" y="3837219"/>
            <a:ext cx="4844360" cy="27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i.pinimg.com/564x/89/e9/dc/89e9dc34d381038cfcf5a8cf538a28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11" y="3837218"/>
            <a:ext cx="2116841" cy="273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i.pinimg.com/564x/a4/ae/35/a4ae35d19231a4d961deffa23ea9598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001" y="3872519"/>
            <a:ext cx="1823258" cy="26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33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320828"/>
            <a:ext cx="5268970" cy="2876384"/>
          </a:xfrm>
          <a:prstGeom prst="rect">
            <a:avLst/>
          </a:prstGeom>
        </p:spPr>
      </p:pic>
      <p:pic>
        <p:nvPicPr>
          <p:cNvPr id="6150" name="Picture 6" descr="https://i.pinimg.com/564x/be/25/97/be25978e8d0c8f5744e0e174bb120f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6" y="3407614"/>
            <a:ext cx="5268970" cy="29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i.pinimg.com/564x/80/b3/c4/80b3c4e3e248453f0bd3c84bd79f03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24" y="619408"/>
            <a:ext cx="3352396" cy="480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i.pinimg.com/564x/75/59/93/7559932d533ce80073269dcadc1083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41" y="320828"/>
            <a:ext cx="2956590" cy="480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pinimg.com/564x/49/f9/be/49f9bedb6d2186844193319b160707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9" y="3543334"/>
            <a:ext cx="535305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01" y="528646"/>
            <a:ext cx="5268970" cy="2876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190" y="501235"/>
            <a:ext cx="2776203" cy="29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KGA_27</dc:creator>
  <cp:lastModifiedBy>KGA_27</cp:lastModifiedBy>
  <cp:revision>25</cp:revision>
  <dcterms:created xsi:type="dcterms:W3CDTF">2023-03-18T01:21:29Z</dcterms:created>
  <dcterms:modified xsi:type="dcterms:W3CDTF">2023-03-18T08:45:41Z</dcterms:modified>
</cp:coreProperties>
</file>